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5670550"/>
  <p:notesSz cx="77724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3922D48-8D3B-4A68-8C59-115B1BDBB5B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7DD163-A2A4-4F2F-B189-A4E0EC840AE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240848-5DBB-40D7-B297-49050F32276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967EDB-68F5-4A78-BEC0-EAD4B942287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7D130A-3069-4110-AE7B-F68157D45CDB}" type="slidenum">
              <a:t>‹N°›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66997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CD3C9F-32DB-4813-A3F8-937F05464B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15" y="764282"/>
            <a:ext cx="6704636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5F362F3-BA3C-4A79-9711-D45D93FDED7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5A0194AC-F33A-4A60-B69A-CD146CD1D90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584BB9-FF99-4C26-B509-38301C0B0C6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A71140-3651-4B32-8734-219D5F99377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DC2F48-5017-4C77-A00F-C45178108A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0D0E5C3-F368-40A5-9434-923BFDD35B8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5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3CCCE93-F13C-440A-81E1-0AFB8616C49D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C2CE7D-56DA-4750-A6B6-11DACC7534D8}" type="slidenum"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F046792-2631-4F30-AA6F-EC4F0F5F9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5B6FBB1-FBB0-4C6B-9D30-B4FC3808B8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8B8A21E-8433-41B0-B54E-267F7504EC26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7A1586-281E-47B8-BA4E-04BF976E219B}" type="slidenum"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2CB371EC-EF59-48FF-B8E2-AD50EE415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E418531-3701-479C-8B6E-C0EDB19A79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81B5D70-8DA5-4EC4-A833-5CF86E71C5E5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5A3C26-B714-4A63-A2DB-8A0CF9D565E6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BFCC20F-D7A1-4057-A007-5EB6CFFA6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121CD70-3D7C-4021-95FE-7A04F4CE90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BCBD60C-9A9D-40F8-B397-DFC57F50FBEB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CFAA98-E691-4062-B9CA-DB458CB4907F}" type="slidenum">
              <a:t>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F2EC8A4-9C09-4D83-9B4C-BE9905B81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C62F087-89D8-4CFC-8730-C3BDF5F4FC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9E1BF1A-4CE8-4CCB-848F-2090F6E949C8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FBE385-CB70-4B54-864C-67BDF886CD54}" type="slidenum">
              <a:t>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543DA74-CC88-40B9-9D53-457593CBC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D801122-1653-4894-A934-FE51FA9A9A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0BA902A-5F1C-47E3-A551-A0ABE486B224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71F3B7-C121-48BF-99EB-0D49E700C48C}" type="slidenum">
              <a:t>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7A1EDC4-28B3-48F0-AD28-11E31BA75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B654582-74F6-48F7-B4CA-B9615D2AE8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955E1A7-17E1-478C-A775-0C0C41E8C2E8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12FF30-0F36-4507-AEDA-AF29A632B65E}" type="slidenum">
              <a:t>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8B3C223-3F9E-4579-A6D3-1F5CEA6FB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2FBBDFD3-3723-44C2-B8B5-97FF09D6BE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51FCF14-AB8A-4C1A-A13F-CA494DC6EE71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7C4C43-F2BD-46DA-9605-3186EC5FE7D7}" type="slidenum">
              <a:t>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F1C2A46-ABC7-466F-A288-004EDC333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56D0765-D909-48AD-974F-3C097286C4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4F8AAB3-382B-47C7-B0A1-5806F6608397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867DBE-F85C-4D0E-AB60-3B7E860112C5}" type="slidenum">
              <a:t>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7D3EA70F-D490-47E8-AE64-7ABCB3C49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396" y="763588"/>
            <a:ext cx="6704015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9E20843-6008-4187-866F-B2F1D86F11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0EC75-02B0-4BC3-AD7F-CD953ABA76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lang="fr-FR"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465290-8D58-4B3B-B2F9-2D4EA6E10B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F7196F-8F61-4A6E-A70B-57D5B37464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33D08A-400E-4964-963B-6C7D0EA1FF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D26782-EF93-43DE-844A-346A66A564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6B0E0-5256-4567-98D1-71D4551A902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6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8CF0B-6253-40DA-B94D-536C515AE2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A60D24-9357-431A-8A4C-E29ADCD1B1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787FE2-7922-46C2-992E-B77E93508F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8D2DA-12EA-42C4-BDD5-7BD7FF47B9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20D54D-5B5B-4654-9EA3-E7B3F15A9D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240B63-1888-42CF-856C-A270F49C070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644FD0-7CAC-4446-BC45-3E921A6CB7D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66C4C4-909C-4BF4-9BCC-0271561C1E8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A7905-A9D0-4B5A-9CB2-8ECA351F9E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821280-E9D2-4733-A48A-88DE5DC222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D75A3B-1C78-4410-A590-D4E54B5E0D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5AD31D-934D-4C4D-A1DE-9F96C23CA95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20A9F-CA58-47AD-80ED-853CD2D68C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8A679C-283A-430C-B757-290E1F85D85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3E11DE-9E7B-496B-9DF8-5F941A9163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B31509-7AE7-4955-8141-8554C373FA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A76B6B-EDCD-4019-B10D-5C4B7FB2E3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BCCA8-A1E5-4974-9789-DD613195A03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BD98D-3C0F-4C34-B607-86648C1ED5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lang="fr-FR"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A8C26C-D298-43FD-9910-896F45CBBC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9BE32-8854-4A3A-A46C-C1BAEA5CDF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5B92B6-75E1-4F38-A0B8-D7DE58D4E9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7A6750-DEDE-43D5-BF5D-3956E94DE0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08CB77-AB0A-410D-8BEB-58FFE0AC50D1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2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57A65-046B-4C8B-A092-67094A9948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8AEF10-67A2-46DF-96F9-80ABAA031D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AF4D27-4E9C-440B-B6BF-514E08A0B91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D5C2C9-69E8-4D0C-B258-AA627570BB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2A2BC6-48EC-40A9-B10C-FF36B12EE7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00E09A-C625-440A-AD9A-C9A9D41323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0AD374-1C95-412D-9BB5-C9458CD68B51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0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8D073-0DE8-44FA-8BCC-A47926646C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66C34E-3AAB-484A-9F06-7E5364B6AB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3FFDCD-715D-4905-A03F-CD31D39B9C4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E212E8-4CEC-4422-A9C9-6B2E4BCCE64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0DE683-5310-4FAD-A851-6BF540E42F8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DBD69B-C929-44EF-9516-28145BD805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59ACB3-FCDF-4C6A-B331-34BEFBD287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23C089-9244-4ABA-B43F-50A49EEDFA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B2A079-F18D-46FB-BA71-441A4B481516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A376E-308F-455B-9EAB-E4B71AE47E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A4A794-033C-4E0C-AE30-F02955ABD0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A7B8FE-EDA0-4CD2-9DFA-7CAAA214CA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164B5E-C81E-4C90-860B-9C8349C936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E9A913-93DB-4C53-BC56-B93AB53E683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2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CBB6F2-6BAA-4955-912E-38FCEBEEEB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ECCA70-5E7B-4946-89C7-356AD8E28F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E0C537-339D-4335-8306-27085BA8F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5ABC40-53A0-477A-87C6-A6BC109B6E6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427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36227-3462-4A9D-AB30-01F78E3051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fr-FR"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70093D-07C1-4BD7-8708-C09F0EAABD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90AC13-D860-47C2-A923-66D9F112114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218C62-248E-4D61-9DD9-8816591D85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000286-4BAF-44E3-83AF-297BAC3A9E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893B4B-9E71-413E-9271-7F7229F9A5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6E30F3-44BF-4CC4-AEB6-3D4405E1C2D2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9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58947-B553-4A32-97DA-0B98D09214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lang="fr-FR"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C15182-B5D0-40E8-BCED-651B3ED4597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83483D-36AB-4FB8-B795-BDDB7771910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BB46B0-D465-427F-A3F1-12CAF240F4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64E7EA-7AD4-416C-BF25-66B82C429F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D69A1C-3FCD-4984-B025-38D92D387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F9E049-D538-4CFA-A421-D1CFF77ED5BF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649C34-4A17-46DF-B917-0B5C4E846A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D8EE69-2522-45C3-AE41-D1596DF30C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2C91BF-9576-4747-AA4A-D982B438BEC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F57FC-6D94-43E1-81C1-1869A0F7DE1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C7CE64-DC42-4C70-886C-30D84658136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510C015-9537-4112-B758-4A83154A4EA2}" type="slidenum"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policenationalerecrute.fr/" TargetMode="External"/><Relationship Id="rId5" Type="http://schemas.openxmlformats.org/officeDocument/2006/relationships/hyperlink" Target="http://www.devenir-informaticien.com/" TargetMode="External"/><Relationship Id="rId4" Type="http://schemas.openxmlformats.org/officeDocument/2006/relationships/hyperlink" Target="http://www.police-nationale.interieur.gouv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EEB40D66-6EA4-49F0-8F00-7B3F816527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2397"/>
            <a:ext cx="10079998" cy="566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0DC4731-48E8-4D5F-827B-0685C9A678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796" y="2286000"/>
            <a:ext cx="9071643" cy="946440"/>
          </a:xfrm>
        </p:spPr>
        <p:txBody>
          <a:bodyPr/>
          <a:lstStyle/>
          <a:p>
            <a:pPr lvl="0"/>
            <a:r>
              <a:rPr lang="en-US"/>
              <a:t>La police informatique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23997D0-2D46-4558-B7EE-4500A2EC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4198"/>
            <a:ext cx="10079998" cy="56696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6B7E5A6A-CF20-4310-8710-8387D69225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2762"/>
            <a:ext cx="10079998" cy="566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AD47E5E0-6B37-4A63-8776-C83D12C2A1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579403" y="640080"/>
            <a:ext cx="9071643" cy="946440"/>
          </a:xfrm>
        </p:spPr>
        <p:txBody>
          <a:bodyPr/>
          <a:lstStyle/>
          <a:p>
            <a:pPr lvl="0"/>
            <a:r>
              <a:rPr lang="en-US"/>
              <a:t>Sommaire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684E1E-8165-42DE-B83D-20A514D590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5760" y="1740962"/>
            <a:ext cx="8686800" cy="3105357"/>
          </a:xfrm>
        </p:spPr>
        <p:txBody>
          <a:bodyPr/>
          <a:lstStyle/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en-US" sz="3000"/>
              <a:t>Diplome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en-US" sz="3000"/>
              <a:t>Les Investigateurs en Cyber-Criminalité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en-US" sz="3000"/>
              <a:t>Kit cyber-investigateur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en-US" sz="3000"/>
              <a:t>Source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en-US" sz="3000"/>
              <a:t>Quiz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r>
              <a:rPr lang="en-US" sz="3000"/>
              <a:t>Conclusion</a:t>
            </a:r>
          </a:p>
          <a:p>
            <a:pPr lvl="0">
              <a:lnSpc>
                <a:spcPct val="80000"/>
              </a:lnSpc>
              <a:buSzPct val="45000"/>
              <a:buFont typeface="StarSymbol"/>
              <a:buChar char="●"/>
            </a:pPr>
            <a:endParaRPr lang="en-US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133570D-C9D9-4477-8348-57242F50F6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3119"/>
            <a:ext cx="10079998" cy="566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D942153-9A31-456E-93BF-A26A0D4E8A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01291" y="1799146"/>
            <a:ext cx="4959358" cy="640080"/>
          </a:xfrm>
        </p:spPr>
        <p:txBody>
          <a:bodyPr/>
          <a:lstStyle/>
          <a:p>
            <a:pPr lvl="0"/>
            <a:r>
              <a:rPr lang="en-US"/>
              <a:t>Vous devez savoir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37ACE05-88BC-41BC-8D5B-9FDA05D8D39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36850" y="2696245"/>
            <a:ext cx="2857317" cy="22856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FAB94E2-0ACD-4A8C-8246-9300F41E48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3119"/>
            <a:ext cx="10079998" cy="566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8057522-04A9-486E-8B76-A89D8F592B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396523" y="608039"/>
            <a:ext cx="9071643" cy="946440"/>
          </a:xfrm>
        </p:spPr>
        <p:txBody>
          <a:bodyPr/>
          <a:lstStyle/>
          <a:p>
            <a:pPr lvl="0"/>
            <a:r>
              <a:rPr lang="en-US"/>
              <a:t>diplome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A8C544-5B4C-45EE-8D4B-F32BDCD76F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233" y="1779376"/>
            <a:ext cx="9071643" cy="3288237"/>
          </a:xfrm>
        </p:spPr>
        <p:txBody>
          <a:bodyPr/>
          <a:lstStyle/>
          <a:p>
            <a:pPr lvl="0"/>
            <a:r>
              <a:rPr lang="en-US" sz="2200"/>
              <a:t>- une seconde générale et technologique</a:t>
            </a:r>
          </a:p>
          <a:p>
            <a:pPr lvl="0"/>
            <a:r>
              <a:rPr lang="en-US" sz="2200"/>
              <a:t>- un bac scientifique</a:t>
            </a:r>
          </a:p>
          <a:p>
            <a:pPr lvl="0"/>
            <a:r>
              <a:rPr lang="en-US" sz="2200"/>
              <a:t>- deux ans de classes prépa scientifiques</a:t>
            </a:r>
          </a:p>
          <a:p>
            <a:pPr lvl="0"/>
            <a:r>
              <a:rPr lang="en-US" sz="2200"/>
              <a:t>- une école d'ingénieur en informatique (bac +5).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/>
              <a:t>-concours de Gardien de la Paix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E5EC5D46-1BD1-4026-B2D6-6F4C9B1561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23760" y="2286000"/>
            <a:ext cx="2420636" cy="16815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3A94876-C374-4EBE-A612-BC7B9CE28B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3841"/>
            <a:ext cx="10079998" cy="566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C25030D-1802-44FB-A894-B99D4FDF48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9083" y="1008354"/>
            <a:ext cx="5871243" cy="911876"/>
          </a:xfrm>
        </p:spPr>
        <p:txBody>
          <a:bodyPr/>
          <a:lstStyle/>
          <a:p>
            <a:pPr lvl="0"/>
            <a:r>
              <a:rPr lang="en-US" sz="3200"/>
              <a:t>Les Investigateurs en Cyber-Criminalité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F9A8DB2-332D-4EC1-8D47-77CD907632E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4198" y="2834640"/>
            <a:ext cx="3626281" cy="16995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167E95ED-9FA5-44FC-A07B-C690476A94F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206240" y="2834640"/>
            <a:ext cx="2609276" cy="17373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B3ADE592-1938-41CB-80DB-1EAF3082006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308360" y="2834640"/>
            <a:ext cx="2567159" cy="17661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6F74CA6E-058D-40BA-BBE2-6F0826D62C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3476"/>
            <a:ext cx="10079998" cy="566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AD7AFAB-DDD5-4EFA-AD3E-9636632540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011680" y="608039"/>
            <a:ext cx="9071643" cy="946440"/>
          </a:xfrm>
        </p:spPr>
        <p:txBody>
          <a:bodyPr/>
          <a:lstStyle/>
          <a:p>
            <a:pPr lvl="0"/>
            <a:r>
              <a:rPr lang="en-US" sz="3200"/>
              <a:t>kit cyber-investigateur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3868C1-4B1D-4780-8275-F5C1FC6EFA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56" y="2011680"/>
            <a:ext cx="6602763" cy="2486518"/>
          </a:xfrm>
        </p:spPr>
        <p:txBody>
          <a:bodyPr>
            <a:no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sz="1800"/>
              <a:t>Lorsqu'ils réussissent l'examen de cyber-investigateur, chaque policier reçoit le « kit cyber-investigateur ».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1800"/>
              <a:t>Ce sac contient tout le matériel portable nécessaire afin que chaque agent soit indépendant et autonome.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1800"/>
              <a:t>« On en prend soin car ce kit indispensable nous permet de nous déplacer et exercer notre mission n'importe où. »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1800"/>
              <a:t>Il contient par exemple un logiciel permettant d’analyser et reconstruire les fichiers détruits sur un disque dur, un ordinateur portable...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CCA6CD32-0F85-46A9-9011-8434B1FA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23760" y="1554480"/>
            <a:ext cx="2161797" cy="31791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7F51986-E6B7-4DEE-904F-14E53F9D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3841"/>
            <a:ext cx="10079998" cy="566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D73AD2C-AC8F-4E13-8963-15A19875B7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487963" y="516599"/>
            <a:ext cx="9071643" cy="946440"/>
          </a:xfrm>
        </p:spPr>
        <p:txBody>
          <a:bodyPr/>
          <a:lstStyle/>
          <a:p>
            <a:pPr lvl="0"/>
            <a:r>
              <a:rPr lang="en-US"/>
              <a:t>Source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D14BFC-DEF8-4C89-8437-D5DB7CF671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5236" y="2106722"/>
            <a:ext cx="9071643" cy="3288237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sz="2400">
                <a:hlinkClick r:id="rId4"/>
              </a:rPr>
              <a:t>www.police-nationale.interieur.gouv.fr/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>
                <a:hlinkClick r:id="rId5"/>
              </a:rPr>
              <a:t>http://www.devenir-informaticien.com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00">
                <a:hlinkClick r:id="rId6"/>
              </a:rPr>
              <a:t>www.lapolicenationalerecrute.fr</a:t>
            </a:r>
          </a:p>
          <a:p>
            <a:pPr lvl="0">
              <a:buSzPct val="45000"/>
              <a:buFont typeface="StarSymbol"/>
              <a:buChar char="●"/>
            </a:pPr>
            <a:endParaRPr lang="en-US" sz="2400"/>
          </a:p>
          <a:p>
            <a:pPr lvl="0">
              <a:buSzPct val="45000"/>
              <a:buFont typeface="StarSymbol"/>
              <a:buChar char="●"/>
            </a:pPr>
            <a:endParaRPr lang="en-US" sz="2400"/>
          </a:p>
          <a:p>
            <a:pPr lvl="0">
              <a:buSzPct val="45000"/>
              <a:buFont typeface="StarSymbol"/>
              <a:buChar char="●"/>
            </a:pPr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5F1D1E9-DDA5-4FF9-9D29-D23F858DEC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3841"/>
            <a:ext cx="10079998" cy="566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686AB88-DEA3-4B50-A7A7-64972FC2C9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103120"/>
            <a:ext cx="9071643" cy="946440"/>
          </a:xfrm>
        </p:spPr>
        <p:txBody>
          <a:bodyPr/>
          <a:lstStyle/>
          <a:p>
            <a:pPr lvl="0"/>
            <a:r>
              <a:rPr lang="en-US"/>
              <a:t>Quiz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5DE7ED0-69F9-49DF-A465-7A685C3741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4198"/>
            <a:ext cx="10079998" cy="5669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036C345-0E40-4F46-BDAB-3F181FD1F7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645920" y="790919"/>
            <a:ext cx="9071643" cy="946440"/>
          </a:xfrm>
        </p:spPr>
        <p:txBody>
          <a:bodyPr/>
          <a:lstStyle/>
          <a:p>
            <a:pPr lvl="0"/>
            <a:r>
              <a:rPr lang="en-US"/>
              <a:t>Vous avez appris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88A2B8-A392-48B2-BCDC-778C791EFE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40962"/>
            <a:ext cx="9071643" cy="3288237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sz="2200"/>
              <a:t>Au sein de la police informatique il existe  aussi d’ autre metier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/>
              <a:t>La diference entre cyber-patroulleur et cyber-investigation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/>
              <a:t>Le metier de cyber_investigateur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/>
              <a:t>Le kit d un policier cyber-investigateur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200"/>
              <a:t>Les affaire corbeaux</a:t>
            </a:r>
          </a:p>
          <a:p>
            <a:pPr lvl="0">
              <a:buSzPct val="45000"/>
              <a:buFont typeface="StarSymbol"/>
              <a:buChar char="●"/>
            </a:pPr>
            <a:endParaRPr lang="en-US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204</Words>
  <Application>Microsoft Office PowerPoint</Application>
  <PresentationFormat>Grand écran</PresentationFormat>
  <Paragraphs>42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Calibri</vt:lpstr>
      <vt:lpstr>Liberation Sans</vt:lpstr>
      <vt:lpstr>Liberation Serif</vt:lpstr>
      <vt:lpstr>Mangal</vt:lpstr>
      <vt:lpstr>Segoe UI</vt:lpstr>
      <vt:lpstr>StarSymbol</vt:lpstr>
      <vt:lpstr>Tahoma</vt:lpstr>
      <vt:lpstr>Default</vt:lpstr>
      <vt:lpstr>La police informatique</vt:lpstr>
      <vt:lpstr>Sommaire</vt:lpstr>
      <vt:lpstr>Vous devez savoir</vt:lpstr>
      <vt:lpstr>diplome</vt:lpstr>
      <vt:lpstr>Les Investigateurs en Cyber-Criminalité</vt:lpstr>
      <vt:lpstr>kit cyber-investigateur</vt:lpstr>
      <vt:lpstr>Source</vt:lpstr>
      <vt:lpstr>Quiz</vt:lpstr>
      <vt:lpstr>Vous avez appris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police informatique</dc:title>
  <dc:creator>Girod Florent</dc:creator>
  <cp:lastModifiedBy>Girod Florent</cp:lastModifiedBy>
  <cp:revision>10</cp:revision>
  <dcterms:created xsi:type="dcterms:W3CDTF">2017-10-20T23:41:18Z</dcterms:created>
  <dcterms:modified xsi:type="dcterms:W3CDTF">2020-01-24T10:34:36Z</dcterms:modified>
</cp:coreProperties>
</file>