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Lobster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Apo G"/>
  <p:cmAuthor clrIdx="1" id="1" initials="" lastIdx="1" name="juju potat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Lobster-regular.fnt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0-11T13:37:11.068">
    <p:pos x="6000" y="0"/>
    <p:text>J'ai mis deux trois commentaires à droite à gauche sous les diapos.</p:text>
  </p:cm>
  <p:cm authorId="1" idx="1" dt="2019-10-11T13:37:11.068">
    <p:pos x="6000" y="0"/>
    <p:text>ok je regarde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ff505b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ff505b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 trouve que le fond fait mal aux yeux =&gt; dis moi ce que t’en penses et si tu veux, change le </a:t>
            </a:r>
            <a:r>
              <a:rPr lang="en-GB"/>
              <a:t>fond</a:t>
            </a:r>
            <a:r>
              <a:rPr lang="en-GB"/>
              <a:t>.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 trouve que ca va par rapport au dernier 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oki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31ff505b7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31ff505b7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31ff505b7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31ff505b7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1ff505b7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1ff505b7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J’ai mis un fond si ça te plais pas tu peux changer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Honnetement? J’adore ce fond!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1ff505b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1ff505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31ff505b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31ff505b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31ff505b7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31ff505b7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Ça te vas les prop. Que j’ai mises?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63500"/>
            <a:ext cx="8520600" cy="3202800"/>
          </a:xfrm>
          <a:prstGeom prst="rect">
            <a:avLst/>
          </a:prstGeom>
          <a:effectLst>
            <a:outerShdw blurRad="114300" rotWithShape="0" algn="bl" dir="4320000" dist="85725">
              <a:srgbClr val="000000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Internet, un réseau mondial</a:t>
            </a:r>
            <a:endParaRPr sz="7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0" y="324700"/>
            <a:ext cx="8520600" cy="4545900"/>
          </a:xfrm>
          <a:prstGeom prst="rect">
            <a:avLst/>
          </a:prstGeom>
          <a:effectLst>
            <a:outerShdw rotWithShape="0" algn="bl" dir="3960000" dist="28575">
              <a:srgbClr val="000000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Plan de l’exposé</a:t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 - A quoi servait Internet à l’origine ?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II - Comment Internet s’est-il diffusé à travers le monde?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III - Quelles sont les utilisations d’Internet aujourd’hui ?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IV - Internet dans le monde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Petit Sondage...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311700" y="135400"/>
            <a:ext cx="8520600" cy="552900"/>
          </a:xfrm>
          <a:prstGeom prst="rect">
            <a:avLst/>
          </a:prstGeom>
          <a:effectLst>
            <a:outerShdw blurRad="28575" rotWithShape="0" algn="bl" dir="5940000" dist="28575">
              <a:srgbClr val="000000">
                <a:alpha val="98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 - A quoi servait Internet à l’origine ?</a:t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Internet ≠ web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→ Internet = réseau informatique mondial “réseau de réseaux”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→ WorldWideWeb = Système hypertexte fonctionnant sur Internet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Communication par paquets résistante à une attaque nucléaire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Communication de longue distance (par la suite)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311700" y="287800"/>
            <a:ext cx="8520600" cy="552900"/>
          </a:xfrm>
          <a:prstGeom prst="rect">
            <a:avLst/>
          </a:prstGeom>
          <a:effectLst>
            <a:outerShdw blurRad="42863" rotWithShape="0" algn="bl" dir="7260000" dist="28575">
              <a:srgbClr val="000000">
                <a:alpha val="89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II - Comment Internet s’est-il diffusé à travers le monde ?</a:t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2 août 1984 : Premier courriel reçu à Karlsruhe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(Allemagne)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28 juillet 1988 : La France est reliée à Internet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1989 : USA travaillent avec d’autres pays (ex: Suisse)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1990 : WorldWideWeb mis à disposition par les Suisses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1996 : Pays-Bas → portail Internet Sciences Sociales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1998 : Belgique : L’IGN ouvre un portail Internet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ctrTitle"/>
          </p:nvPr>
        </p:nvSpPr>
        <p:spPr>
          <a:xfrm>
            <a:off x="311700" y="287800"/>
            <a:ext cx="8520600" cy="552900"/>
          </a:xfrm>
          <a:prstGeom prst="rect">
            <a:avLst/>
          </a:prstGeom>
          <a:effectLst>
            <a:outerShdw blurRad="71438" rotWithShape="0" algn="bl" dir="4680000" dist="66675">
              <a:srgbClr val="000000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III - Quelles sont les utilisations d’Internet aujourd’hui ?</a:t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43525" y="1785000"/>
            <a:ext cx="8198700" cy="20670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7380000" dist="38100">
              <a:srgbClr val="000000">
                <a:alpha val="97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A) Les </a:t>
            </a: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utilisations</a:t>
            </a:r>
            <a:r>
              <a:rPr lang="en-GB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positives d’Internet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45720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B) Les effets néfastes d’Internet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45720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14288" rotWithShape="0" algn="bl" dir="4680000" dist="66675">
              <a:srgbClr val="000000">
                <a:alpha val="9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Les effets d’Internet</a:t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845400" y="1493550"/>
            <a:ext cx="3270000" cy="21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AutoNum type="alphaUcParenR"/>
            </a:pPr>
            <a:r>
              <a:rPr lang="en-GB" sz="16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Les effets positifs:</a:t>
            </a:r>
            <a:endParaRPr sz="1600" u="sng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Recherche d’informations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Communication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Distraction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Commerce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Professionnel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Travail à distance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5164875" y="1493550"/>
            <a:ext cx="3270000" cy="21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B)  </a:t>
            </a:r>
            <a:r>
              <a:rPr lang="en-GB" sz="16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Les effets néfastes d’</a:t>
            </a:r>
            <a:r>
              <a:rPr lang="en-GB" sz="1600" u="sng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Internet: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Nuisances aux études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Cyberharcelement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Addiction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 New"/>
              <a:buChar char="●"/>
            </a:pPr>
            <a:r>
              <a:rPr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Informations pas toujours fiables</a:t>
            </a:r>
            <a:endParaRPr sz="1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Lobster"/>
                <a:ea typeface="Lobster"/>
                <a:cs typeface="Lobster"/>
                <a:sym typeface="Lobster"/>
              </a:rPr>
              <a:t>IV - Internet dans le monde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Résultat de recherche d'images pour &quot;world map internet cables&quot;"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125" y="1390275"/>
            <a:ext cx="4008649" cy="23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5016900" y="3838975"/>
            <a:ext cx="3617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- </a:t>
            </a: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La fibre optique dans le monde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462750" y="1245300"/>
            <a:ext cx="36171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latin typeface="Courier New"/>
                <a:ea typeface="Courier New"/>
                <a:cs typeface="Courier New"/>
                <a:sym typeface="Courier New"/>
              </a:rPr>
              <a:t>	Q</a:t>
            </a:r>
            <a:r>
              <a:rPr lang="en-GB" sz="1800" u="sng">
                <a:latin typeface="Courier New"/>
                <a:ea typeface="Courier New"/>
                <a:cs typeface="Courier New"/>
                <a:sym typeface="Courier New"/>
              </a:rPr>
              <a:t>uelques chiffres:</a:t>
            </a:r>
            <a:endParaRPr sz="1800" u="sng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Le trafic mondial de messages est d’environ 247 milliards par jour.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Le nombre d’utilisateurs de messagerie 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électronique</a:t>
            </a: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 est de 1,4 milliard par jour.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ctrTitle"/>
          </p:nvPr>
        </p:nvSpPr>
        <p:spPr>
          <a:xfrm>
            <a:off x="0" y="351975"/>
            <a:ext cx="9144000" cy="4712700"/>
          </a:xfrm>
          <a:prstGeom prst="rect">
            <a:avLst/>
          </a:prstGeom>
          <a:effectLst>
            <a:outerShdw blurRad="57150" rotWithShape="0" algn="bl" dir="474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Petit Sondage…</a:t>
            </a:r>
            <a:endParaRPr sz="3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Réponds au sondage en prenant la réponse la plus proche de ton cas.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Par jour, tu utilises Internet :  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@ 2h                       @ 4h                      @ plus de 4h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Qui utilise le plus Internet dans ta famille ? 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@ Ta mère      @ Ton père      @ Ton/tes frère(s)/Ta/tes soeur(s)      @ Toi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●"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Tu préfères :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@ Passer un mois en bord de mer sans Internet 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@ Utiliser Internet autant que tu veux mais ne plus partir en vacances pendant un an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