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05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68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70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89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68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72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67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73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65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1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24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0F2C0-6CC0-4ACC-B28D-3B102E89CBBC}" type="datetimeFigureOut">
              <a:rPr lang="fr-FR" smtClean="0"/>
              <a:t>08/04/2015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19ED5-320B-46E7-8512-C983970B26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8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Welcome</a:t>
            </a:r>
            <a:r>
              <a:rPr lang="fr-FR" dirty="0" smtClean="0"/>
              <a:t> to ours </a:t>
            </a:r>
            <a:r>
              <a:rPr lang="fr-FR" dirty="0" err="1" smtClean="0"/>
              <a:t>friends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South </a:t>
            </a:r>
            <a:r>
              <a:rPr lang="fr-FR" dirty="0" err="1" smtClean="0"/>
              <a:t>Africa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431" y="2994807"/>
            <a:ext cx="4463837" cy="297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51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64417" y="241546"/>
            <a:ext cx="7791718" cy="1404402"/>
          </a:xfrm>
        </p:spPr>
        <p:txBody>
          <a:bodyPr>
            <a:normAutofit/>
          </a:bodyPr>
          <a:lstStyle/>
          <a:p>
            <a:r>
              <a:rPr lang="fr-FR" sz="3600" dirty="0" smtClean="0"/>
              <a:t>First </a:t>
            </a:r>
            <a:r>
              <a:rPr lang="fr-FR" sz="3600" dirty="0" err="1" smtClean="0"/>
              <a:t>activity</a:t>
            </a:r>
            <a:r>
              <a:rPr lang="fr-FR" sz="3600" dirty="0" smtClean="0"/>
              <a:t> : a </a:t>
            </a:r>
            <a:r>
              <a:rPr lang="fr-FR" sz="3600" dirty="0" err="1" smtClean="0"/>
              <a:t>game</a:t>
            </a:r>
            <a:endParaRPr lang="fr-FR" sz="3600" dirty="0"/>
          </a:p>
          <a:p>
            <a:r>
              <a:rPr lang="fr-FR" sz="3600" dirty="0" err="1" smtClean="0"/>
              <a:t>Named</a:t>
            </a:r>
            <a:r>
              <a:rPr lang="fr-FR" sz="3600" dirty="0" smtClean="0"/>
              <a:t> TANGRAM</a:t>
            </a:r>
            <a:endParaRPr lang="fr-FR" sz="3600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968" y="287863"/>
            <a:ext cx="1965335" cy="131022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470" y="1631637"/>
            <a:ext cx="2667000" cy="256698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357" y="1819102"/>
            <a:ext cx="2432042" cy="246015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470" y="3929959"/>
            <a:ext cx="3087823" cy="232644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357" y="4198625"/>
            <a:ext cx="2039035" cy="231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94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18964" y="200093"/>
            <a:ext cx="5628067" cy="14044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Second </a:t>
            </a:r>
            <a:r>
              <a:rPr lang="fr-FR" sz="3600" dirty="0" err="1" smtClean="0"/>
              <a:t>activity</a:t>
            </a:r>
            <a:r>
              <a:rPr lang="fr-FR" sz="3600" dirty="0" smtClean="0"/>
              <a:t> </a:t>
            </a:r>
            <a:r>
              <a:rPr lang="fr-FR" sz="3600" dirty="0" smtClean="0"/>
              <a:t>:</a:t>
            </a:r>
          </a:p>
          <a:p>
            <a:r>
              <a:rPr lang="fr-FR" sz="3600" dirty="0" smtClean="0"/>
              <a:t>mental </a:t>
            </a:r>
            <a:r>
              <a:rPr lang="fr-FR" sz="3600" dirty="0" err="1" smtClean="0"/>
              <a:t>calculation</a:t>
            </a:r>
            <a:endParaRPr lang="fr-FR" sz="3600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933" y="200092"/>
            <a:ext cx="2068484" cy="1378989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460588" y="2413838"/>
            <a:ext cx="1173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12 x 8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2460588" y="1680065"/>
            <a:ext cx="1382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15 x 20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2515896" y="3189246"/>
            <a:ext cx="1173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14 x 6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2515896" y="3968336"/>
            <a:ext cx="1484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14 x 0,1</a:t>
            </a:r>
            <a:endParaRPr lang="fr-FR" sz="3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515896" y="4708944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14 : 0,1</a:t>
            </a:r>
            <a:endParaRPr lang="fr-FR" sz="3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5710228" y="2413838"/>
            <a:ext cx="2172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14 x ? = 196</a:t>
            </a:r>
            <a:endParaRPr lang="fr-FR" sz="32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710228" y="1680065"/>
            <a:ext cx="21723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12 x ? = 144</a:t>
            </a:r>
            <a:endParaRPr lang="fr-FR" sz="32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726813" y="3132060"/>
            <a:ext cx="2023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10 + (9 x 8)</a:t>
            </a:r>
            <a:endParaRPr lang="fr-FR" sz="3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733252" y="3957496"/>
            <a:ext cx="23455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99 - 58 + 102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93770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18964" y="200093"/>
            <a:ext cx="4687909" cy="2117298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Third</a:t>
            </a:r>
            <a:r>
              <a:rPr lang="fr-FR" sz="3600" dirty="0" smtClean="0"/>
              <a:t> </a:t>
            </a:r>
            <a:r>
              <a:rPr lang="fr-FR" sz="3600" dirty="0" err="1" smtClean="0"/>
              <a:t>activity</a:t>
            </a:r>
            <a:r>
              <a:rPr lang="fr-FR" sz="3600" dirty="0" smtClean="0"/>
              <a:t> </a:t>
            </a:r>
            <a:r>
              <a:rPr lang="fr-FR" sz="3600" dirty="0" smtClean="0"/>
              <a:t>:</a:t>
            </a:r>
          </a:p>
          <a:p>
            <a:r>
              <a:rPr lang="fr-FR" sz="3600" dirty="0" smtClean="0"/>
              <a:t>South </a:t>
            </a:r>
            <a:r>
              <a:rPr lang="fr-FR" sz="3600" dirty="0" err="1" smtClean="0"/>
              <a:t>Africa</a:t>
            </a:r>
            <a:r>
              <a:rPr lang="fr-FR" sz="3600" dirty="0" smtClean="0"/>
              <a:t> Flag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68" y="200092"/>
            <a:ext cx="3175949" cy="2117299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923108" y="2654886"/>
            <a:ext cx="483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How </a:t>
            </a:r>
            <a:r>
              <a:rPr lang="fr-FR" sz="3200" dirty="0" err="1" smtClean="0"/>
              <a:t>can</a:t>
            </a:r>
            <a:r>
              <a:rPr lang="fr-FR" sz="3200" dirty="0" smtClean="0"/>
              <a:t> </a:t>
            </a:r>
            <a:r>
              <a:rPr lang="fr-FR" sz="3200" dirty="0" err="1" smtClean="0"/>
              <a:t>we</a:t>
            </a:r>
            <a:r>
              <a:rPr lang="fr-FR" sz="3200" dirty="0" smtClean="0"/>
              <a:t> </a:t>
            </a:r>
            <a:r>
              <a:rPr lang="fr-FR" sz="3200" dirty="0" err="1" smtClean="0"/>
              <a:t>build</a:t>
            </a:r>
            <a:r>
              <a:rPr lang="fr-FR" sz="3200" dirty="0" smtClean="0"/>
              <a:t> </a:t>
            </a:r>
            <a:r>
              <a:rPr lang="fr-FR" sz="3200" dirty="0" err="1" smtClean="0"/>
              <a:t>this</a:t>
            </a:r>
            <a:r>
              <a:rPr lang="fr-FR" sz="3200" dirty="0" smtClean="0"/>
              <a:t> flag ?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2923108" y="3585848"/>
            <a:ext cx="6383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 smtClean="0"/>
              <a:t>Let’s</a:t>
            </a:r>
            <a:r>
              <a:rPr lang="fr-FR" sz="3200" dirty="0" smtClean="0"/>
              <a:t> </a:t>
            </a:r>
            <a:r>
              <a:rPr lang="fr-FR" sz="3200" dirty="0" err="1" smtClean="0"/>
              <a:t>take</a:t>
            </a:r>
            <a:r>
              <a:rPr lang="fr-FR" sz="3200" dirty="0" smtClean="0"/>
              <a:t> </a:t>
            </a:r>
            <a:r>
              <a:rPr lang="fr-FR" sz="3200" dirty="0" err="1" smtClean="0"/>
              <a:t>paper</a:t>
            </a:r>
            <a:r>
              <a:rPr lang="fr-FR" sz="3200" dirty="0" smtClean="0"/>
              <a:t> and </a:t>
            </a:r>
            <a:r>
              <a:rPr lang="fr-FR" sz="3200" dirty="0" err="1" smtClean="0"/>
              <a:t>geometry</a:t>
            </a:r>
            <a:r>
              <a:rPr lang="fr-FR" sz="3200" dirty="0" smtClean="0"/>
              <a:t> </a:t>
            </a:r>
            <a:r>
              <a:rPr lang="fr-FR" sz="3200" dirty="0" err="1" smtClean="0"/>
              <a:t>tools</a:t>
            </a:r>
            <a:r>
              <a:rPr lang="fr-FR" sz="3200" dirty="0" smtClean="0"/>
              <a:t> !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75609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60714" y="200093"/>
            <a:ext cx="6087744" cy="922270"/>
          </a:xfrm>
        </p:spPr>
        <p:txBody>
          <a:bodyPr>
            <a:normAutofit fontScale="92500"/>
          </a:bodyPr>
          <a:lstStyle/>
          <a:p>
            <a:r>
              <a:rPr lang="fr-FR" sz="3600" dirty="0" smtClean="0"/>
              <a:t>South </a:t>
            </a:r>
            <a:r>
              <a:rPr lang="fr-FR" sz="3600" dirty="0" err="1" smtClean="0"/>
              <a:t>Africa</a:t>
            </a:r>
            <a:r>
              <a:rPr lang="fr-FR" sz="3600" dirty="0" smtClean="0"/>
              <a:t> </a:t>
            </a:r>
            <a:r>
              <a:rPr lang="fr-FR" sz="3600" dirty="0" smtClean="0"/>
              <a:t>Flag and </a:t>
            </a:r>
            <a:r>
              <a:rPr lang="fr-FR" sz="3600" dirty="0" err="1" smtClean="0"/>
              <a:t>symm</a:t>
            </a:r>
            <a:r>
              <a:rPr lang="fr-FR" sz="3600" dirty="0" err="1" smtClean="0"/>
              <a:t>etries</a:t>
            </a:r>
            <a:endParaRPr lang="fr-FR" sz="3600" dirty="0" smtClean="0"/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268" y="1925320"/>
            <a:ext cx="1849425" cy="1232950"/>
          </a:xfrm>
          <a:prstGeom prst="rect">
            <a:avLst/>
          </a:prstGeom>
        </p:spPr>
      </p:pic>
      <p:cxnSp>
        <p:nvCxnSpPr>
          <p:cNvPr id="8" name="Connecteur droit 7"/>
          <p:cNvCxnSpPr/>
          <p:nvPr/>
        </p:nvCxnSpPr>
        <p:spPr>
          <a:xfrm flipH="1">
            <a:off x="6096000" y="1352282"/>
            <a:ext cx="8586" cy="485157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004482" y="3778067"/>
            <a:ext cx="8869845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00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18964" y="200093"/>
            <a:ext cx="4687909" cy="2117298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Letters</a:t>
            </a:r>
            <a:r>
              <a:rPr lang="fr-FR" sz="3600" dirty="0" smtClean="0"/>
              <a:t> and </a:t>
            </a:r>
            <a:r>
              <a:rPr lang="fr-FR" sz="3600" dirty="0" err="1" smtClean="0"/>
              <a:t>symm</a:t>
            </a:r>
            <a:r>
              <a:rPr lang="fr-FR" sz="3600" dirty="0" err="1" smtClean="0"/>
              <a:t>etries</a:t>
            </a:r>
            <a:endParaRPr lang="fr-FR" sz="3600" dirty="0" smtClean="0"/>
          </a:p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 flipH="1">
            <a:off x="6096000" y="1352282"/>
            <a:ext cx="8586" cy="485157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069145" y="3778067"/>
            <a:ext cx="10691446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429700" y="2169996"/>
            <a:ext cx="3903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/>
              <a:t>SOUTH AFRICA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40321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06880" y="2515065"/>
            <a:ext cx="9144000" cy="2387600"/>
          </a:xfrm>
        </p:spPr>
        <p:txBody>
          <a:bodyPr>
            <a:normAutofit/>
          </a:bodyPr>
          <a:lstStyle/>
          <a:p>
            <a:r>
              <a:rPr lang="fr-FR" dirty="0" err="1" smtClean="0"/>
              <a:t>Thanks</a:t>
            </a:r>
            <a:r>
              <a:rPr lang="fr-FR" dirty="0" smtClean="0"/>
              <a:t> a lot and have a</a:t>
            </a:r>
            <a:br>
              <a:rPr lang="fr-FR" dirty="0" smtClean="0"/>
            </a:br>
            <a:r>
              <a:rPr lang="fr-FR" dirty="0" smtClean="0"/>
              <a:t>good time in France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18964" y="912989"/>
            <a:ext cx="7791718" cy="691503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68" y="200092"/>
            <a:ext cx="3175949" cy="211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09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92</Words>
  <Application>Microsoft Office PowerPoint</Application>
  <PresentationFormat>Grand écran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Welcome to ours friends from South Africa </vt:lpstr>
      <vt:lpstr> </vt:lpstr>
      <vt:lpstr> </vt:lpstr>
      <vt:lpstr> </vt:lpstr>
      <vt:lpstr> </vt:lpstr>
      <vt:lpstr> </vt:lpstr>
      <vt:lpstr>Thanks a lot and have a good time in France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ours friends from South Africa</dc:title>
  <dc:creator>Florent Girod</dc:creator>
  <cp:lastModifiedBy>Florent Girod</cp:lastModifiedBy>
  <cp:revision>7</cp:revision>
  <dcterms:created xsi:type="dcterms:W3CDTF">2015-04-07T18:32:41Z</dcterms:created>
  <dcterms:modified xsi:type="dcterms:W3CDTF">2015-04-08T13:04:55Z</dcterms:modified>
</cp:coreProperties>
</file>