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eb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11483C-72B3-4B6E-998C-F802CC606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5B5935-1C75-4FCD-92B3-35A5F9FEB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FF5B36-4BA8-4286-9F96-A00B10DB7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0761-4159-4A3F-B255-5E947EA64C1A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7ED1CB-9335-4AC5-B20A-AFED91276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8B8260-AA39-4FBD-94C1-50925B6DB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795A-B960-456C-AA82-B3AB43F63E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90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9ED512-22C3-4EE1-8C77-BA821A8C0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B0F62F-79C6-47C1-ADB3-FF8D4B792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9F76BD-1B2A-4ECC-8AEB-BCD9BEB87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0761-4159-4A3F-B255-5E947EA64C1A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2129A2-8BE8-4694-829A-4B20F46F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5DCF7B-B18A-47E1-A851-B55B53AB0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795A-B960-456C-AA82-B3AB43F63E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4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F338390-3D0B-4471-8FD8-A8149CDBF5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12DB8C7-DB8B-4425-BC4C-CD0372FB6D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C34590-F60D-4507-B600-034DDA49D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0761-4159-4A3F-B255-5E947EA64C1A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5BE403-4EE5-47C1-BEDA-376F2BE5C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619F65-4FEB-4ABB-965B-FA2238921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795A-B960-456C-AA82-B3AB43F63E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79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617137-8C79-4C5A-B64C-A2D3D329B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E46240-7BCA-40FE-BB4C-9175A42E2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3A0CF5-AFA4-40AF-B970-836EBE106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0761-4159-4A3F-B255-5E947EA64C1A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F04217-B3CF-4C3E-9FCD-917EDA373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874EAC-5214-46CF-BB1A-5B07148AF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795A-B960-456C-AA82-B3AB43F63E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09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B81A62-5A5B-485B-9BEA-19C8AA0BE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2804F7-012B-4499-81B7-8F5E030D0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967D9B-2847-44F5-9CA6-F084C56C1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0761-4159-4A3F-B255-5E947EA64C1A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378795-2C16-4540-ABD0-7E5D9480B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244F5E-B296-4AAB-A8CE-F1D21B48C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795A-B960-456C-AA82-B3AB43F63E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0811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1DFF70-FEF4-4F99-B869-CE63AB0B6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242499-80D3-4BB2-9013-5593CA870E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10CA9D-DADB-4F6B-A236-236E96C13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B92B643-952C-485D-B3E4-5178C1D7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0761-4159-4A3F-B255-5E947EA64C1A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68BBAE6-6399-4D60-9798-4E6309895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723ABE-3669-4638-B678-2A3EFC0E6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795A-B960-456C-AA82-B3AB43F63E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478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729B30-37DF-43FF-9733-178D25696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CB6348-C673-4AC5-B216-7A68C2BB9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CF27A5-80D8-4AEF-9F8C-811A28807F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D09B02C-1280-48CA-8655-34C456083D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DE26CEA-FF81-4106-A914-A4C19A3C7F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98F18BF-B77E-49E7-B29B-E4AD9048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0761-4159-4A3F-B255-5E947EA64C1A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F572EE7-2BF7-4463-B215-FC0117148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F42ECAC-3C49-45BE-A5F1-99188310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795A-B960-456C-AA82-B3AB43F63E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239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6296A-2B57-4B12-B69A-9F91217DA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5534FBB-10C1-49E6-A3C2-3A6E45ECA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0761-4159-4A3F-B255-5E947EA64C1A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E4CFE9E-F886-40C2-AB04-8E15E53A9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C5B2C6A-C1BA-40EA-9652-567A71205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795A-B960-456C-AA82-B3AB43F63E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93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BB8D1F4-717C-48CF-933D-4183ED556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0761-4159-4A3F-B255-5E947EA64C1A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595B495-3325-46A4-8A7D-C28AFA939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7AA647-710F-42E2-8893-C2D213DF2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795A-B960-456C-AA82-B3AB43F63E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441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74D784-5BBF-4FED-809D-350F24C5C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C42525-39F4-45C1-BCBF-5D08A3FF0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97C34F-D176-47E5-9B93-509B778BD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E20826-F279-42A8-8BF8-E2081C24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0761-4159-4A3F-B255-5E947EA64C1A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95DB61-EF20-43FE-8A21-BF1367063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0333C3-E6E8-4A2D-BA53-D0E1F98AD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795A-B960-456C-AA82-B3AB43F63E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89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186284-4CE9-42A9-B638-DD24F079C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A70BC19-B386-41BF-A2B3-A2DD1D221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C1E7CE-EDD7-46B1-A488-3C4EF6E90B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C44776-1918-4502-A2E3-DF25DB3B3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0761-4159-4A3F-B255-5E947EA64C1A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0F14DA-60E5-4167-A3CF-D94B0E98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10E6DF-D857-4607-A3A6-D5917ED4A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795A-B960-456C-AA82-B3AB43F63E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042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2719E50-2E51-495D-A459-1505F2B38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90D467-61CE-4DB7-965E-7EDFE7B5B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6DA228-5F86-40D4-B568-553BD74A66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80761-4159-4A3F-B255-5E947EA64C1A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F68F02-D008-4AFC-A657-7AD9765B9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9B55EB-C906-4607-A5DC-B5CAFDF584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9795A-B960-456C-AA82-B3AB43F63E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16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424E79-5D74-4666-8B1E-784A613B5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559"/>
            <a:ext cx="9144000" cy="855540"/>
          </a:xfrm>
        </p:spPr>
        <p:txBody>
          <a:bodyPr>
            <a:normAutofit fontScale="90000"/>
          </a:bodyPr>
          <a:lstStyle/>
          <a:p>
            <a:r>
              <a:rPr lang="fr-FR" dirty="0"/>
              <a:t>LES NEUROSCIENCES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A84E95-6246-47B8-A7A6-E4780158D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022" y="5389900"/>
            <a:ext cx="9144000" cy="1655762"/>
          </a:xfrm>
        </p:spPr>
        <p:txBody>
          <a:bodyPr>
            <a:normAutofit/>
          </a:bodyPr>
          <a:lstStyle/>
          <a:p>
            <a:r>
              <a:rPr lang="fr-FR" sz="4000" dirty="0"/>
              <a:t>Et l’apprentissage …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94BECAC-5520-41AD-B902-625703B039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681" y="1754981"/>
            <a:ext cx="5016638" cy="334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8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424E79-5D74-4666-8B1E-784A613B5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559"/>
            <a:ext cx="9144000" cy="855540"/>
          </a:xfrm>
        </p:spPr>
        <p:txBody>
          <a:bodyPr>
            <a:noAutofit/>
          </a:bodyPr>
          <a:lstStyle/>
          <a:p>
            <a:r>
              <a:rPr lang="fr-FR" sz="4400" dirty="0"/>
              <a:t>Les neurosciences et l’apprentissage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A84E95-6246-47B8-A7A6-E4780158D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1773238"/>
            <a:ext cx="9144000" cy="165576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sz="4000" dirty="0"/>
              <a:t>Si une tâche demande 1 heure 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Mieux vaut faire 4 fois 15 minutes qu’une heure en une seule fois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94BECAC-5520-41AD-B902-625703B039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94" y="1757778"/>
            <a:ext cx="2032766" cy="1356641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A50695FA-4B08-4BC5-960E-1A714F35A7C0}"/>
              </a:ext>
            </a:extLst>
          </p:cNvPr>
          <p:cNvSpPr txBox="1">
            <a:spLocks/>
          </p:cNvSpPr>
          <p:nvPr/>
        </p:nvSpPr>
        <p:spPr>
          <a:xfrm>
            <a:off x="651028" y="3849548"/>
            <a:ext cx="11076373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4000" dirty="0"/>
              <a:t>Rôle du sommeil dans la mémorisation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Le cerveau « fait le tri pendant la nuit »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Transfert de mémoire de travail à mémoire à long terme</a:t>
            </a:r>
          </a:p>
        </p:txBody>
      </p:sp>
    </p:spTree>
    <p:extLst>
      <p:ext uri="{BB962C8B-B14F-4D97-AF65-F5344CB8AC3E}">
        <p14:creationId xmlns:p14="http://schemas.microsoft.com/office/powerpoint/2010/main" val="360098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424E79-5D74-4666-8B1E-784A613B5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559"/>
            <a:ext cx="9144000" cy="855540"/>
          </a:xfrm>
        </p:spPr>
        <p:txBody>
          <a:bodyPr>
            <a:noAutofit/>
          </a:bodyPr>
          <a:lstStyle/>
          <a:p>
            <a:r>
              <a:rPr lang="fr-FR" sz="4400" dirty="0"/>
              <a:t>Les neurosciences et l’apprentissage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A84E95-6246-47B8-A7A6-E4780158D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1773237"/>
            <a:ext cx="9144000" cy="3730918"/>
          </a:xfrm>
        </p:spPr>
        <p:txBody>
          <a:bodyPr>
            <a:noAutofit/>
          </a:bodyPr>
          <a:lstStyle/>
          <a:p>
            <a:pPr algn="l"/>
            <a:r>
              <a:rPr lang="fr-FR" sz="4000" dirty="0"/>
              <a:t>Les conditions de l’apprentissage 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4000" dirty="0"/>
              <a:t>Attention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4000" dirty="0"/>
              <a:t>Engagement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4000" dirty="0"/>
              <a:t>Auto évaluation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4000" dirty="0"/>
              <a:t>consolidation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94BECAC-5520-41AD-B902-625703B039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94" y="1757778"/>
            <a:ext cx="2032766" cy="135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6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52</Words>
  <Application>Microsoft Office PowerPoint</Application>
  <PresentationFormat>Grand écran</PresentationFormat>
  <Paragraphs>14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LES NEUROSCIENCES</vt:lpstr>
      <vt:lpstr>Les neurosciences et l’apprentissage</vt:lpstr>
      <vt:lpstr>Les neurosciences et l’apprentissage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NEUROSCIENCES</dc:title>
  <dc:creator>Marion</dc:creator>
  <cp:lastModifiedBy>Marion</cp:lastModifiedBy>
  <cp:revision>1</cp:revision>
  <dcterms:created xsi:type="dcterms:W3CDTF">2019-11-03T12:32:09Z</dcterms:created>
  <dcterms:modified xsi:type="dcterms:W3CDTF">2019-11-03T12:37:32Z</dcterms:modified>
</cp:coreProperties>
</file>