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1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6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7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9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7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1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3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7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6-w3j2MP4" TargetMode="External"/><Relationship Id="rId2" Type="http://schemas.openxmlformats.org/officeDocument/2006/relationships/hyperlink" Target="https://www.youtube.com/watch?v=VRdp_vaNRo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olevirtuelle.provincedeliege.be/docStatique/elearning/CBock/page_06.htm" TargetMode="External"/><Relationship Id="rId4" Type="http://schemas.openxmlformats.org/officeDocument/2006/relationships/hyperlink" Target="http://villemin.gerard.free.fr/Wwwgvmm/Numerati/BINAIRE/Debutan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61925"/>
            <a:ext cx="9144000" cy="6457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8689" y="1168401"/>
            <a:ext cx="8676222" cy="3200400"/>
          </a:xfrm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6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6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6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langage </a:t>
            </a:r>
            <a:r>
              <a:rPr lang="fr-FR" sz="6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binaire</a:t>
            </a:r>
          </a:p>
        </p:txBody>
      </p:sp>
    </p:spTree>
    <p:extLst>
      <p:ext uri="{BB962C8B-B14F-4D97-AF65-F5344CB8AC3E}">
        <p14:creationId xmlns:p14="http://schemas.microsoft.com/office/powerpoint/2010/main" val="138888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lang="fr-F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209799"/>
            <a:ext cx="9905998" cy="3759201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C’est quoi?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compter?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les débutants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lettres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sitographie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7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C’est quoi?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235201"/>
            <a:ext cx="9905998" cy="355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binaire :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binarius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 double 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latin</a:t>
            </a:r>
            <a:r>
              <a:rPr lang="fr-FR" sz="3200" smtClean="0">
                <a:latin typeface="Calibri" panose="020F0502020204030204" pitchFamily="34" charset="0"/>
                <a:cs typeface="Calibri" panose="020F0502020204030204" pitchFamily="34" charset="0"/>
              </a:rPr>
              <a:t>.                                       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Nos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ordinateurs n’utilisent pas le langage décimal mais le langage binaire.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deux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chiffres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= le courant ne passe pas</a:t>
            </a:r>
          </a:p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1= le courant passe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1266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5" y="279400"/>
            <a:ext cx="9905998" cy="1905000"/>
          </a:xfrm>
        </p:spPr>
        <p:txBody>
          <a:bodyPr/>
          <a:lstStyle/>
          <a:p>
            <a:pPr algn="ctr"/>
            <a:r>
              <a:rPr lang="fr-FR" dirty="0" smtClean="0"/>
              <a:t>Comment compter?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369392"/>
              </p:ext>
            </p:extLst>
          </p:nvPr>
        </p:nvGraphicFramePr>
        <p:xfrm>
          <a:off x="1141415" y="2184400"/>
          <a:ext cx="9906000" cy="4079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22580684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046256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Décimal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Binaire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5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8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6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9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6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6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44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48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4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21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127000"/>
            <a:ext cx="9905998" cy="1905000"/>
          </a:xfrm>
        </p:spPr>
        <p:txBody>
          <a:bodyPr/>
          <a:lstStyle/>
          <a:p>
            <a:pPr algn="ctr"/>
            <a:r>
              <a:rPr lang="fr-FR" dirty="0" smtClean="0"/>
              <a:t>Pour les Débutants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075799"/>
              </p:ext>
            </p:extLst>
          </p:nvPr>
        </p:nvGraphicFramePr>
        <p:xfrm>
          <a:off x="1141411" y="2032000"/>
          <a:ext cx="9906000" cy="43815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273188229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91412492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400802575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67991669"/>
                    </a:ext>
                  </a:extLst>
                </a:gridCol>
              </a:tblGrid>
              <a:tr h="14605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48943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2</a:t>
                      </a:r>
                      <a:endParaRPr lang="fr-FR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44455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2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7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lettres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Chaque lettre correspond à un nombre binaire</a:t>
            </a:r>
          </a:p>
          <a:p>
            <a:pPr marL="0" indent="0">
              <a:buNone/>
            </a:pPr>
            <a:r>
              <a:rPr lang="fr-FR" sz="2800" dirty="0" smtClean="0"/>
              <a:t>Ex: A         65         100001</a:t>
            </a: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235200" y="3987800"/>
            <a:ext cx="596900" cy="127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479800" y="3987800"/>
            <a:ext cx="635000" cy="127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0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sitographie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www.youtube.com/watch?v=VRdp_vaNRoY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www.youtube.com/watch?v=Tp6-w3j2MP4</a:t>
            </a:r>
            <a:endParaRPr lang="fr-FR" dirty="0" smtClean="0"/>
          </a:p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villemin.gerard.free.fr/Wwwgvmm/Numerati/BINAIRE/Debutant.htm</a:t>
            </a:r>
            <a:endParaRPr lang="fr-FR" dirty="0" smtClean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ecolevirtuelle.provincedeliege.be/docStatique/elearning/CBock/page_06.htm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503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44</TotalTime>
  <Words>78</Words>
  <Application>Microsoft Office PowerPoint</Application>
  <PresentationFormat>Grand écran</PresentationFormat>
  <Paragraphs>47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Maillage</vt:lpstr>
      <vt:lpstr>Le  langage binaire</vt:lpstr>
      <vt:lpstr>Sommaire</vt:lpstr>
      <vt:lpstr>C’est quoi?</vt:lpstr>
      <vt:lpstr>Comment compter?</vt:lpstr>
      <vt:lpstr>Pour les Débutants</vt:lpstr>
      <vt:lpstr>Les lettres</vt:lpstr>
      <vt:lpstr>sitographie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langage binaire</dc:title>
  <dc:creator>Grandfond Agathe</dc:creator>
  <cp:lastModifiedBy>Grandfond Agathe</cp:lastModifiedBy>
  <cp:revision>6</cp:revision>
  <dcterms:created xsi:type="dcterms:W3CDTF">2019-09-30T12:10:14Z</dcterms:created>
  <dcterms:modified xsi:type="dcterms:W3CDTF">2019-09-30T12:54:37Z</dcterms:modified>
</cp:coreProperties>
</file>